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C53672-C6B3-466E-A51D-76B61A8B077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7C477D-EBAC-4D88-B063-7657C9DD467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Inside Swimming Pool</a:t>
            </a:r>
            <a:endParaRPr lang="en-US" sz="4800" b="1" dirty="0"/>
          </a:p>
        </p:txBody>
      </p:sp>
      <p:pic>
        <p:nvPicPr>
          <p:cNvPr id="4" name="Cu-ngAANOyeXRM:" descr="Image result for ridge top summit at shawnee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D3FB9A-A68C-5A4B-87BB-9DE729BCF56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00011"/>
            <a:ext cx="7315200" cy="5857989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rgbClr val="7030A0"/>
                </a:solidFill>
              </a:rPr>
              <a:t>Contributor: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0"/>
            <a:ext cx="7394448" cy="1292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          </a:t>
            </a:r>
            <a:r>
              <a:rPr lang="en-US" sz="4400" dirty="0" err="1" smtClean="0"/>
              <a:t>Wen</a:t>
            </a:r>
            <a:r>
              <a:rPr lang="en-US" sz="4400" dirty="0" smtClean="0"/>
              <a:t> </a:t>
            </a:r>
            <a:r>
              <a:rPr lang="en-US" sz="4400" dirty="0" smtClean="0"/>
              <a:t>H. Chang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Value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Starting Minimum Bid Price</a:t>
            </a:r>
            <a:r>
              <a:rPr lang="en-US" sz="4000" b="1" dirty="0" smtClean="0"/>
              <a:t>:</a:t>
            </a:r>
          </a:p>
          <a:p>
            <a:r>
              <a:rPr lang="en-US" sz="4400" dirty="0" smtClean="0"/>
              <a:t>7-day stay </a:t>
            </a:r>
            <a:r>
              <a:rPr lang="en-US" sz="4400" dirty="0" smtClean="0"/>
              <a:t>  Sun </a:t>
            </a:r>
            <a:r>
              <a:rPr lang="en-US" sz="4400" dirty="0" smtClean="0"/>
              <a:t>to Sun  </a:t>
            </a:r>
            <a:r>
              <a:rPr lang="en-US" sz="4400" dirty="0" smtClean="0"/>
              <a:t> $500</a:t>
            </a:r>
          </a:p>
          <a:p>
            <a:r>
              <a:rPr lang="en-US" sz="4400" dirty="0" smtClean="0"/>
              <a:t>3-day stay </a:t>
            </a:r>
            <a:r>
              <a:rPr lang="en-US" sz="4400" dirty="0" smtClean="0"/>
              <a:t>  Sun </a:t>
            </a:r>
            <a:r>
              <a:rPr lang="en-US" sz="4400" dirty="0" smtClean="0"/>
              <a:t>to Wed  </a:t>
            </a:r>
            <a:r>
              <a:rPr lang="en-US" sz="4400" dirty="0" smtClean="0"/>
              <a:t>$300</a:t>
            </a:r>
          </a:p>
          <a:p>
            <a:r>
              <a:rPr lang="en-US" sz="4400" dirty="0" smtClean="0"/>
              <a:t>4-day stay </a:t>
            </a:r>
            <a:r>
              <a:rPr lang="en-US" sz="4400" dirty="0" smtClean="0"/>
              <a:t>  Wed </a:t>
            </a:r>
            <a:r>
              <a:rPr lang="en-US" sz="4400" dirty="0" smtClean="0"/>
              <a:t>to Sun  </a:t>
            </a:r>
            <a:r>
              <a:rPr lang="en-US" sz="4400" dirty="0" smtClean="0"/>
              <a:t>$400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Vacation at Pocono Mountain, PA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156448" cy="25115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August </a:t>
            </a:r>
            <a:r>
              <a:rPr lang="en-US" sz="4400" dirty="0" smtClean="0"/>
              <a:t>5 to </a:t>
            </a:r>
            <a:r>
              <a:rPr lang="en-US" sz="4400" dirty="0" smtClean="0"/>
              <a:t>August </a:t>
            </a:r>
            <a:r>
              <a:rPr lang="en-US" sz="4400" dirty="0" smtClean="0"/>
              <a:t>12, </a:t>
            </a:r>
            <a:r>
              <a:rPr lang="en-US" sz="4400" dirty="0" smtClean="0"/>
              <a:t>2018</a:t>
            </a:r>
          </a:p>
          <a:p>
            <a:r>
              <a:rPr lang="en-US" sz="4400" dirty="0" smtClean="0"/>
              <a:t>Sunday </a:t>
            </a:r>
            <a:r>
              <a:rPr lang="en-US" sz="4400" dirty="0" smtClean="0"/>
              <a:t>to Sunday 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  </a:t>
            </a:r>
            <a:r>
              <a:rPr lang="en-US" sz="4000" dirty="0" smtClean="0"/>
              <a:t>(</a:t>
            </a:r>
            <a:r>
              <a:rPr lang="en-US" sz="4000" dirty="0" smtClean="0"/>
              <a:t>fixed schedule)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Housing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7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 </a:t>
            </a:r>
            <a:r>
              <a:rPr lang="en-US" sz="4000" b="1" dirty="0" smtClean="0"/>
              <a:t>two-bedroom unit</a:t>
            </a:r>
          </a:p>
          <a:p>
            <a:pPr algn="ctr"/>
            <a:r>
              <a:rPr lang="en-US" sz="4000" b="1" dirty="0" smtClean="0"/>
              <a:t>family room</a:t>
            </a:r>
          </a:p>
          <a:p>
            <a:pPr algn="ctr"/>
            <a:r>
              <a:rPr lang="en-US" sz="4000" b="1" dirty="0" smtClean="0"/>
              <a:t>Kitchen</a:t>
            </a:r>
          </a:p>
          <a:p>
            <a:pPr algn="ctr"/>
            <a:r>
              <a:rPr lang="en-US" sz="4000" b="1" dirty="0" smtClean="0"/>
              <a:t>3 bathrooms</a:t>
            </a:r>
          </a:p>
          <a:p>
            <a:pPr algn="ctr"/>
            <a:endParaRPr lang="en-US" sz="1200" b="1" dirty="0" smtClean="0"/>
          </a:p>
          <a:p>
            <a:pPr algn="ctr">
              <a:buNone/>
            </a:pPr>
            <a:r>
              <a:rPr lang="en-US" sz="3600" b="1" dirty="0" smtClean="0"/>
              <a:t>Accommodate 6 persons &amp; plus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Local </a:t>
            </a:r>
            <a:r>
              <a:rPr lang="en-US" sz="4800" b="1" dirty="0" smtClean="0"/>
              <a:t>interests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9154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hiking</a:t>
            </a:r>
            <a:r>
              <a:rPr lang="en-US" sz="3200" dirty="0" smtClean="0"/>
              <a:t>, fishing, swimming, </a:t>
            </a:r>
            <a:endParaRPr lang="en-US" sz="3200" dirty="0" smtClean="0"/>
          </a:p>
          <a:p>
            <a:r>
              <a:rPr lang="en-US" sz="3200" dirty="0" smtClean="0"/>
              <a:t>whitewater </a:t>
            </a:r>
            <a:r>
              <a:rPr lang="en-US" sz="3200" dirty="0" smtClean="0"/>
              <a:t>rafting, tubing, </a:t>
            </a:r>
            <a:endParaRPr lang="en-US" sz="3200" dirty="0" smtClean="0"/>
          </a:p>
          <a:p>
            <a:r>
              <a:rPr lang="en-US" sz="3200" dirty="0" smtClean="0"/>
              <a:t>horseback </a:t>
            </a:r>
            <a:r>
              <a:rPr lang="en-US" sz="3200" dirty="0" smtClean="0"/>
              <a:t>riding, </a:t>
            </a:r>
            <a:endParaRPr lang="en-US" sz="3200" dirty="0" smtClean="0"/>
          </a:p>
          <a:p>
            <a:r>
              <a:rPr lang="en-US" sz="3200" dirty="0" smtClean="0"/>
              <a:t>visiting </a:t>
            </a:r>
            <a:r>
              <a:rPr lang="en-US" sz="3200" dirty="0" smtClean="0"/>
              <a:t>vineyard, </a:t>
            </a:r>
            <a:r>
              <a:rPr lang="en-US" sz="3200" dirty="0" err="1" smtClean="0"/>
              <a:t>winnery</a:t>
            </a:r>
            <a:r>
              <a:rPr lang="en-US" sz="3200" dirty="0" smtClean="0"/>
              <a:t> &amp; brewery, </a:t>
            </a:r>
            <a:endParaRPr lang="en-US" sz="3200" dirty="0" smtClean="0"/>
          </a:p>
          <a:p>
            <a:r>
              <a:rPr lang="en-US" sz="3200" dirty="0" smtClean="0"/>
              <a:t>visiting </a:t>
            </a:r>
            <a:r>
              <a:rPr lang="en-US" sz="3200" dirty="0" smtClean="0"/>
              <a:t>farm </a:t>
            </a:r>
            <a:r>
              <a:rPr lang="en-US" sz="3200" dirty="0" smtClean="0"/>
              <a:t>market, museums, </a:t>
            </a:r>
            <a:endParaRPr lang="en-US" sz="3200" dirty="0" smtClean="0"/>
          </a:p>
          <a:p>
            <a:r>
              <a:rPr lang="en-US" sz="3200" dirty="0" smtClean="0"/>
              <a:t>visiting </a:t>
            </a:r>
            <a:r>
              <a:rPr lang="en-US" sz="3200" dirty="0" smtClean="0"/>
              <a:t>Bushkill </a:t>
            </a:r>
            <a:r>
              <a:rPr lang="en-US" sz="3200" dirty="0" smtClean="0"/>
              <a:t>Falls, </a:t>
            </a:r>
            <a:endParaRPr lang="en-US" sz="3200" dirty="0" smtClean="0"/>
          </a:p>
          <a:p>
            <a:r>
              <a:rPr lang="en-US" sz="3000" dirty="0" smtClean="0"/>
              <a:t>or </a:t>
            </a:r>
            <a:r>
              <a:rPr lang="en-US" sz="3000" dirty="0" smtClean="0"/>
              <a:t>bring your children and grandchildren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      to </a:t>
            </a:r>
            <a:r>
              <a:rPr lang="en-US" sz="3000" dirty="0" err="1" smtClean="0"/>
              <a:t>waterparks</a:t>
            </a:r>
            <a:r>
              <a:rPr lang="en-US" sz="3000" dirty="0" smtClean="0"/>
              <a:t> </a:t>
            </a:r>
            <a:r>
              <a:rPr lang="en-US" sz="3000" dirty="0" smtClean="0"/>
              <a:t>of </a:t>
            </a:r>
            <a:r>
              <a:rPr lang="en-US" sz="3000" dirty="0" err="1" smtClean="0"/>
              <a:t>camelbeach</a:t>
            </a:r>
            <a:r>
              <a:rPr lang="en-US" sz="3000" dirty="0" smtClean="0"/>
              <a:t> or Kalahari </a:t>
            </a:r>
            <a:r>
              <a:rPr lang="en-US" sz="3000" dirty="0" smtClean="0"/>
              <a:t>......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House in the wood</a:t>
            </a:r>
            <a:endParaRPr lang="en-US" sz="4800" b="1" dirty="0"/>
          </a:p>
        </p:txBody>
      </p:sp>
      <p:pic>
        <p:nvPicPr>
          <p:cNvPr id="4" name="Content Placeholder 3" descr="Image result for ridge top summit at shawnee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E071B90-BB08-E743-BB1A-15058CC8C24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98827"/>
            <a:ext cx="8534400" cy="5659173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Bedroom 1</a:t>
            </a:r>
            <a:endParaRPr lang="en-US" sz="4800" b="1" dirty="0"/>
          </a:p>
        </p:txBody>
      </p:sp>
      <p:pic>
        <p:nvPicPr>
          <p:cNvPr id="4" name="0z1mw2eAXzKMTM:" descr="Image result for ridge top summit at shawnee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BF7B9D0-62BF-1843-A0CB-BB6D58BFF68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2968"/>
            <a:ext cx="8578938" cy="5515032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Bedroom 2</a:t>
            </a:r>
            <a:endParaRPr lang="en-US" sz="4800" b="1" dirty="0"/>
          </a:p>
        </p:txBody>
      </p:sp>
      <p:pic>
        <p:nvPicPr>
          <p:cNvPr id="4" name="Content Placeholder 3" descr="Image result for shawnee village ridge top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CBCC8FF-8ECD-9B42-B35C-C87E80C6BC3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2724"/>
            <a:ext cx="8705938" cy="5596675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Porch</a:t>
            </a:r>
            <a:endParaRPr lang="en-US" sz="4800" b="1" dirty="0"/>
          </a:p>
        </p:txBody>
      </p:sp>
      <p:pic>
        <p:nvPicPr>
          <p:cNvPr id="4" name="plfNliYoAO1MBM:" descr="Image result for ridge top summit at shawnee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7346A384-1F65-CA45-8714-C2688DF33BE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781800" cy="5430844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Nearby Swimming Pool</a:t>
            </a:r>
            <a:endParaRPr lang="en-US" sz="4800" b="1" dirty="0"/>
          </a:p>
        </p:txBody>
      </p:sp>
      <p:pic>
        <p:nvPicPr>
          <p:cNvPr id="4" name="rdtzB-PNvfGB4M:" descr="Image result for ridge top summit at shawnee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56B711B-143E-5045-802C-05767A9DDCA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599" y="1391094"/>
            <a:ext cx="8809831" cy="4933506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131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Slide 1</vt:lpstr>
      <vt:lpstr>Vacation at Pocono Mountain, PA</vt:lpstr>
      <vt:lpstr>Housing</vt:lpstr>
      <vt:lpstr>Local interests</vt:lpstr>
      <vt:lpstr>House in the wood</vt:lpstr>
      <vt:lpstr>Bedroom 1</vt:lpstr>
      <vt:lpstr>Bedroom 2</vt:lpstr>
      <vt:lpstr>Porch</vt:lpstr>
      <vt:lpstr>Nearby Swimming Pool</vt:lpstr>
      <vt:lpstr>Inside Swimming Pool</vt:lpstr>
      <vt:lpstr>Contributor:</vt:lpstr>
      <vt:lpstr>Value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Hsieh</dc:creator>
  <cp:lastModifiedBy>Hsieh</cp:lastModifiedBy>
  <cp:revision>4</cp:revision>
  <dcterms:created xsi:type="dcterms:W3CDTF">2018-07-14T15:01:20Z</dcterms:created>
  <dcterms:modified xsi:type="dcterms:W3CDTF">2018-07-14T15:33:27Z</dcterms:modified>
</cp:coreProperties>
</file>